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27" r:id="rId2"/>
    <p:sldId id="1028" r:id="rId3"/>
    <p:sldId id="1029" r:id="rId4"/>
    <p:sldId id="1030" r:id="rId5"/>
    <p:sldId id="103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4" y="2192822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324. MUANG UN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7" y="3638259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Trust On!</a:t>
            </a:r>
          </a:p>
          <a:p>
            <a:r>
              <a:rPr lang="en-US" sz="1500" dirty="0"/>
              <a:t>Isa. 12:2</a:t>
            </a:r>
          </a:p>
          <a:p>
            <a:r>
              <a:rPr lang="en-US" sz="1500" dirty="0"/>
              <a:t>Eliza A. Walker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4582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Thu-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9996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Muang un!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Muang un!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2849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210821"/>
            <a:ext cx="85153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Gal a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7633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30961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90774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141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324. MUANG UN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2018-12-14T15:21:12Z</dcterms:modified>
</cp:coreProperties>
</file>